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TT Interphases" panose="020B0600000101010101" charset="0"/>
      <p:regular r:id="rId32"/>
    </p:embeddedFont>
    <p:embeddedFont>
      <p:font typeface="TT Commons Pro" panose="020B0600000101010101" charset="0"/>
      <p:regular r:id="rId33"/>
    </p:embeddedFont>
    <p:embeddedFont>
      <p:font typeface="TT Commons Pro Bold" panose="020B0600000101010101" charset="0"/>
      <p:regular r:id="rId34"/>
    </p:embeddedFont>
    <p:embeddedFont>
      <p:font typeface="Nanum Square Round Bold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" panose="020B0600000101010101" charset="0"/>
      <p:regular r:id="rId40"/>
    </p:embeddedFont>
    <p:embeddedFont>
      <p:font typeface="Lato Bold Italics" panose="020B0600000101010101" charset="0"/>
      <p:regular r:id="rId41"/>
    </p:embeddedFont>
    <p:embeddedFont>
      <p:font typeface="TT Interphases Bold" panose="020B0600000101010101" charset="0"/>
      <p:regular r:id="rId42"/>
    </p:embeddedFont>
    <p:embeddedFont>
      <p:font typeface="Arita Dotum Bold" panose="020B0600000101010101" charset="-127"/>
      <p:regular r:id="rId43"/>
    </p:embeddedFont>
    <p:embeddedFont>
      <p:font typeface="Nanum Square Round Light" panose="020B0600000101010101" charset="-127"/>
      <p:regular r:id="rId44"/>
    </p:embeddedFont>
    <p:embeddedFont>
      <p:font typeface="Nanum Square Round Light Bold" panose="020B0600000101010101" charset="-127"/>
      <p:regular r:id="rId45"/>
    </p:embeddedFont>
    <p:embeddedFont>
      <p:font typeface="Nanum Square Round Bold Bold" panose="020B0600000101010101" charset="-127"/>
      <p:regular r:id="rId46"/>
    </p:embeddedFont>
    <p:embeddedFont>
      <p:font typeface="Lato Heavy" panose="020B0600000101010101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6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95394" y="0"/>
            <a:ext cx="6292606" cy="10287000"/>
            <a:chOff x="0" y="0"/>
            <a:chExt cx="839014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549" r="18549"/>
            <a:stretch>
              <a:fillRect/>
            </a:stretch>
          </p:blipFill>
          <p:spPr>
            <a:xfrm>
              <a:off x="0" y="0"/>
              <a:ext cx="839014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10613" y="9636710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42997" y="5761012"/>
            <a:ext cx="5580131" cy="101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Lato"/>
              </a:rPr>
              <a:t>Team 5조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40850" y="6413881"/>
            <a:ext cx="16858" cy="152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290801" y="6852472"/>
            <a:ext cx="4191462" cy="55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073">
                <a:solidFill>
                  <a:srgbClr val="000000"/>
                </a:solidFill>
                <a:ea typeface="Nanum Square Round Light Bold"/>
              </a:rPr>
              <a:t>김영범 박진영 김진아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613" y="1019175"/>
            <a:ext cx="12123128" cy="193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6"/>
              </a:lnSpc>
            </a:pPr>
            <a:r>
              <a:rPr lang="en-US" sz="12616" dirty="0">
                <a:solidFill>
                  <a:srgbClr val="FFFFFF"/>
                </a:solidFill>
                <a:latin typeface="Lato Heavy"/>
              </a:rPr>
              <a:t>TO DAY TRIP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5213" y="2924669"/>
            <a:ext cx="7093928" cy="71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spc="214" dirty="0">
                <a:solidFill>
                  <a:srgbClr val="FFFFFF"/>
                </a:solidFill>
                <a:latin typeface="Lato Bold Italics"/>
              </a:rPr>
              <a:t>TO DO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리스트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77167" y="2478538"/>
            <a:ext cx="14113636" cy="53299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3344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수정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75500" y="1638300"/>
            <a:ext cx="6319485" cy="77423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2227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상세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5064" y="1940624"/>
            <a:ext cx="9117872" cy="73176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작성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80193" y="1811031"/>
            <a:ext cx="6519224" cy="74472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981491"/>
            <a:ext cx="6129328" cy="7434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84" b="1084"/>
          <a:stretch>
            <a:fillRect/>
          </a:stretch>
        </p:blipFill>
        <p:spPr>
          <a:xfrm>
            <a:off x="8240689" y="5831376"/>
            <a:ext cx="4372126" cy="35846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2009" b="2009"/>
          <a:stretch>
            <a:fillRect/>
          </a:stretch>
        </p:blipFill>
        <p:spPr>
          <a:xfrm>
            <a:off x="8240689" y="1981491"/>
            <a:ext cx="4372126" cy="3514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37006" y="5838864"/>
            <a:ext cx="4372126" cy="35771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7966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Arita Dotum Bold"/>
              </a:rPr>
              <a:t>피그마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9" name="AutoShape 9"/>
          <p:cNvSpPr/>
          <p:nvPr/>
        </p:nvSpPr>
        <p:spPr>
          <a:xfrm>
            <a:off x="7307028" y="3719804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>
            <a:off x="7307028" y="750035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12784295" y="748130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4" r="634"/>
          <a:stretch>
            <a:fillRect/>
          </a:stretch>
        </p:blipFill>
        <p:spPr>
          <a:xfrm>
            <a:off x="2794450" y="3019334"/>
            <a:ext cx="12442614" cy="48900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ta Dotum Bold"/>
              </a:rPr>
              <a:t>ERD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13303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>
                <a:solidFill>
                  <a:srgbClr val="FFFFFF"/>
                </a:solidFill>
                <a:latin typeface="Arita Dotum Bold"/>
              </a:rPr>
              <a:t>3.  팀원별 기능 소개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00560" y="362485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3-1   김영범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7600" y="9605964"/>
            <a:ext cx="988875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00560" y="737603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3-3  박진영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0560" y="550032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3-2  김진아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46738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9593472" y="2403550"/>
            <a:ext cx="622535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페이징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2438013" y="2725494"/>
            <a:ext cx="6225357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F1EDE8"/>
                </a:solidFill>
                <a:ea typeface="TT Interphases"/>
              </a:rPr>
              <a:t>셀렉트박스로 수행 여부에 따른 리스트 표시 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93472" y="3472618"/>
            <a:ext cx="71705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시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리스트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제목에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취소선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김영범 팀장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1400" y="9668314"/>
            <a:ext cx="100131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6400" y="4541686"/>
            <a:ext cx="8465928" cy="45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날짜가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1시간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미만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일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경우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파란색으로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4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리스트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8"/>
          <p:cNvSpPr txBox="1"/>
          <p:nvPr/>
        </p:nvSpPr>
        <p:spPr>
          <a:xfrm>
            <a:off x="9296400" y="5629411"/>
            <a:ext cx="84659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9"/>
              </a:lnSpc>
              <a:spcBef>
                <a:spcPct val="0"/>
              </a:spcBef>
            </a:pP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      </a:t>
            </a:r>
            <a:r>
              <a:rPr lang="ko-KR" altLang="en-US" sz="2400" dirty="0" err="1" smtClean="0">
                <a:solidFill>
                  <a:srgbClr val="F1EDE8"/>
                </a:solidFill>
                <a:ea typeface="TT Commons Pro"/>
              </a:rPr>
              <a:t>셀렉트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 박스로 전체</a:t>
            </a:r>
            <a:r>
              <a:rPr lang="en-US" altLang="ko-KR" sz="2400" dirty="0" smtClean="0">
                <a:solidFill>
                  <a:srgbClr val="F1EDE8"/>
                </a:solidFill>
                <a:ea typeface="TT Commons Pro"/>
              </a:rPr>
              <a:t>, 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altLang="ko-KR" sz="2400" dirty="0" smtClean="0">
                <a:solidFill>
                  <a:srgbClr val="F1EDE8"/>
                </a:solidFill>
                <a:ea typeface="TT Commons Pro"/>
              </a:rPr>
              <a:t>, 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미완료된 리스트 구현</a:t>
            </a:r>
            <a:endParaRPr lang="en-US" sz="24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2802" y="305499"/>
            <a:ext cx="1642822" cy="90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6743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pic>
        <p:nvPicPr>
          <p:cNvPr id="2" name="Trip List - Chrome 2023-04-28 09-33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1210199"/>
            <a:ext cx="18288000" cy="845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91" t="1955" r="1291"/>
          <a:stretch>
            <a:fillRect/>
          </a:stretch>
        </p:blipFill>
        <p:spPr>
          <a:xfrm>
            <a:off x="156379" y="134678"/>
            <a:ext cx="8987621" cy="44053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20" r="12371"/>
          <a:stretch>
            <a:fillRect/>
          </a:stretch>
        </p:blipFill>
        <p:spPr>
          <a:xfrm>
            <a:off x="8994272" y="4870279"/>
            <a:ext cx="8987621" cy="520639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H="1">
            <a:off x="6303721" y="1624159"/>
            <a:ext cx="1379364" cy="37833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7934500" y="2069941"/>
            <a:ext cx="1798066" cy="4776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9750033" y="1737205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리스트 목록으로 이동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7757" y="5328327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작성 페이지로 이동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13488083" y="3964461"/>
            <a:ext cx="666865" cy="15064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1083849" y="8134892"/>
            <a:ext cx="240423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14512758" y="4493370"/>
            <a:ext cx="2287672" cy="36224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0338340" y="3421536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디테일 페이지로 이동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43660" y="3878736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다음 페이지로 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02209" y="7814528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이전 페이지로 이동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6254532" y="8833497"/>
            <a:ext cx="2736945" cy="405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4038600" y="8414944"/>
            <a:ext cx="274253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ea typeface="Nanum Square Round Bold"/>
              </a:rPr>
              <a:t>푸터</a:t>
            </a:r>
            <a:endParaRPr lang="en-US" sz="3000" dirty="0">
              <a:solidFill>
                <a:srgbClr val="000000"/>
              </a:solidFill>
              <a:ea typeface="Nanum Square Roun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29634"/>
              </p:ext>
            </p:extLst>
          </p:nvPr>
        </p:nvGraphicFramePr>
        <p:xfrm>
          <a:off x="3067649" y="3489747"/>
          <a:ext cx="12954266" cy="5589588"/>
        </p:xfrm>
        <a:graphic>
          <a:graphicData uri="http://schemas.openxmlformats.org/drawingml/2006/table">
            <a:tbl>
              <a:tblPr/>
              <a:tblGrid>
                <a:gridCol w="3148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136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spc="134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목차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1. 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서비스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프로젝트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별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기능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및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기획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의도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개발환경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작업일정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요구사항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정의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시스템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구조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2-4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db구성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&amp;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테이블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040402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3370208" y="1019175"/>
            <a:ext cx="691058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59"/>
              </a:lnSpc>
            </a:pPr>
            <a:r>
              <a:rPr lang="en-US" sz="8299" dirty="0">
                <a:solidFill>
                  <a:srgbClr val="FFFFFF"/>
                </a:solidFill>
                <a:latin typeface="Arita Dotum Bold"/>
              </a:rPr>
              <a:t>INDEX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김진아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61457" y="1428811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작성페이지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4882515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상세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353800" y="9652512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작성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19461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앞페이지 뒷페이지로 이동하는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857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, 리스트로 가는 버튼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완료 / 미완료 할 수 있게 해주는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2802" y="362649"/>
            <a:ext cx="2317518" cy="127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12"/>
              </a:lnSpc>
            </a:pPr>
            <a:r>
              <a:rPr lang="en-US" sz="9512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53800" y="9668314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pic>
        <p:nvPicPr>
          <p:cNvPr id="5" name="insert_deta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1" b="1"/>
          <a:stretch/>
        </p:blipFill>
        <p:spPr>
          <a:xfrm>
            <a:off x="1600200" y="1485900"/>
            <a:ext cx="15087600" cy="792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785" t="15480" r="36390" b="11184"/>
          <a:stretch>
            <a:fillRect/>
          </a:stretch>
        </p:blipFill>
        <p:spPr>
          <a:xfrm>
            <a:off x="805419" y="1028700"/>
            <a:ext cx="9940077" cy="804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84715" y="2667807"/>
            <a:ext cx="7844694" cy="52626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9298673">
            <a:off x="9029463" y="1859382"/>
            <a:ext cx="2665207" cy="25682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9921776" y="7930453"/>
            <a:ext cx="1699300" cy="556517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1621076" y="1120583"/>
            <a:ext cx="4852541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작성페이지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제목 도시 비용 날짜 내용을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입력할 수 있는 공간이 있습니다.</a:t>
            </a:r>
          </a:p>
          <a:p>
            <a:pPr algn="ctr">
              <a:lnSpc>
                <a:spcPts val="3728"/>
              </a:lnSpc>
            </a:pPr>
            <a:endParaRPr lang="en-US" sz="2571" spc="257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0928" y="6335031"/>
            <a:ext cx="5727650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작성한 글의 상세페이지로 이동합니다.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07684" y="7906541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latin typeface="Nanum Square Round Light Bold"/>
              </a:rPr>
              <a:t>back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돌아갑니다.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139982" y="8690025"/>
            <a:ext cx="2513227" cy="154051"/>
            <a:chOff x="0" y="0"/>
            <a:chExt cx="2175510" cy="133350"/>
          </a:xfrm>
        </p:grpSpPr>
        <p:sp>
          <p:nvSpPr>
            <p:cNvPr id="11" name="Freeform 11"/>
            <p:cNvSpPr/>
            <p:nvPr/>
          </p:nvSpPr>
          <p:spPr>
            <a:xfrm>
              <a:off x="50800" y="50800"/>
              <a:ext cx="2073910" cy="31750"/>
            </a:xfrm>
            <a:custGeom>
              <a:avLst/>
              <a:gdLst/>
              <a:ahLst/>
              <a:cxnLst/>
              <a:rect l="l" t="t" r="r" b="b"/>
              <a:pathLst>
                <a:path w="2073910" h="31750">
                  <a:moveTo>
                    <a:pt x="16510" y="0"/>
                  </a:moveTo>
                  <a:cubicBezTo>
                    <a:pt x="129540" y="0"/>
                    <a:pt x="241300" y="1270"/>
                    <a:pt x="320040" y="1270"/>
                  </a:cubicBezTo>
                  <a:cubicBezTo>
                    <a:pt x="393700" y="1270"/>
                    <a:pt x="463550" y="1270"/>
                    <a:pt x="533400" y="1270"/>
                  </a:cubicBezTo>
                  <a:cubicBezTo>
                    <a:pt x="600710" y="1270"/>
                    <a:pt x="669290" y="2540"/>
                    <a:pt x="732790" y="2540"/>
                  </a:cubicBezTo>
                  <a:cubicBezTo>
                    <a:pt x="791210" y="2540"/>
                    <a:pt x="850900" y="2540"/>
                    <a:pt x="901700" y="2540"/>
                  </a:cubicBezTo>
                  <a:cubicBezTo>
                    <a:pt x="942340" y="2540"/>
                    <a:pt x="976630" y="2540"/>
                    <a:pt x="1010920" y="2540"/>
                  </a:cubicBezTo>
                  <a:cubicBezTo>
                    <a:pt x="1040130" y="2540"/>
                    <a:pt x="1065530" y="2540"/>
                    <a:pt x="1092200" y="2540"/>
                  </a:cubicBezTo>
                  <a:cubicBezTo>
                    <a:pt x="1117600" y="2540"/>
                    <a:pt x="1134110" y="2540"/>
                    <a:pt x="1164590" y="2540"/>
                  </a:cubicBezTo>
                  <a:cubicBezTo>
                    <a:pt x="1214120" y="2540"/>
                    <a:pt x="1292860" y="2540"/>
                    <a:pt x="1363980" y="2540"/>
                  </a:cubicBezTo>
                  <a:cubicBezTo>
                    <a:pt x="1446530" y="2540"/>
                    <a:pt x="1543050" y="2540"/>
                    <a:pt x="1630680" y="2540"/>
                  </a:cubicBezTo>
                  <a:cubicBezTo>
                    <a:pt x="1714500" y="2540"/>
                    <a:pt x="1808480" y="2540"/>
                    <a:pt x="1877060" y="2540"/>
                  </a:cubicBezTo>
                  <a:cubicBezTo>
                    <a:pt x="1926590" y="2540"/>
                    <a:pt x="1972310" y="2540"/>
                    <a:pt x="2006600" y="2540"/>
                  </a:cubicBezTo>
                  <a:cubicBezTo>
                    <a:pt x="2028190" y="2540"/>
                    <a:pt x="2053590" y="1270"/>
                    <a:pt x="2061210" y="2540"/>
                  </a:cubicBezTo>
                  <a:cubicBezTo>
                    <a:pt x="2063750" y="2540"/>
                    <a:pt x="2063750" y="3810"/>
                    <a:pt x="2065020" y="3810"/>
                  </a:cubicBezTo>
                  <a:cubicBezTo>
                    <a:pt x="2066290" y="3810"/>
                    <a:pt x="2067560" y="3810"/>
                    <a:pt x="2068830" y="5080"/>
                  </a:cubicBezTo>
                  <a:cubicBezTo>
                    <a:pt x="2070100" y="6350"/>
                    <a:pt x="2070100" y="7620"/>
                    <a:pt x="2071370" y="8890"/>
                  </a:cubicBezTo>
                  <a:cubicBezTo>
                    <a:pt x="2072640" y="10160"/>
                    <a:pt x="2073910" y="11430"/>
                    <a:pt x="2073910" y="12700"/>
                  </a:cubicBezTo>
                  <a:cubicBezTo>
                    <a:pt x="2073910" y="13970"/>
                    <a:pt x="2073910" y="15240"/>
                    <a:pt x="2073910" y="16510"/>
                  </a:cubicBezTo>
                  <a:cubicBezTo>
                    <a:pt x="2073910" y="17780"/>
                    <a:pt x="2072640" y="19050"/>
                    <a:pt x="2072640" y="20320"/>
                  </a:cubicBezTo>
                  <a:cubicBezTo>
                    <a:pt x="2072640" y="21590"/>
                    <a:pt x="2072640" y="22860"/>
                    <a:pt x="2071370" y="24130"/>
                  </a:cubicBezTo>
                  <a:cubicBezTo>
                    <a:pt x="2070100" y="25400"/>
                    <a:pt x="2068830" y="25400"/>
                    <a:pt x="2067560" y="26670"/>
                  </a:cubicBezTo>
                  <a:cubicBezTo>
                    <a:pt x="2066290" y="26670"/>
                    <a:pt x="2065020" y="27940"/>
                    <a:pt x="2063750" y="27940"/>
                  </a:cubicBezTo>
                  <a:cubicBezTo>
                    <a:pt x="2062480" y="27940"/>
                    <a:pt x="2061210" y="27940"/>
                    <a:pt x="2059940" y="27940"/>
                  </a:cubicBezTo>
                  <a:cubicBezTo>
                    <a:pt x="2058670" y="27940"/>
                    <a:pt x="2057400" y="26670"/>
                    <a:pt x="2056130" y="26670"/>
                  </a:cubicBezTo>
                  <a:cubicBezTo>
                    <a:pt x="2054860" y="26670"/>
                    <a:pt x="2053590" y="26670"/>
                    <a:pt x="2052320" y="25400"/>
                  </a:cubicBezTo>
                  <a:cubicBezTo>
                    <a:pt x="2051050" y="24130"/>
                    <a:pt x="2051050" y="22860"/>
                    <a:pt x="2049780" y="21590"/>
                  </a:cubicBezTo>
                  <a:cubicBezTo>
                    <a:pt x="2049780" y="20320"/>
                    <a:pt x="2048510" y="19050"/>
                    <a:pt x="2048510" y="17780"/>
                  </a:cubicBezTo>
                  <a:cubicBezTo>
                    <a:pt x="2048510" y="16510"/>
                    <a:pt x="2048510" y="15240"/>
                    <a:pt x="2048510" y="13970"/>
                  </a:cubicBezTo>
                  <a:cubicBezTo>
                    <a:pt x="2048510" y="12700"/>
                    <a:pt x="2049780" y="11430"/>
                    <a:pt x="2049780" y="10160"/>
                  </a:cubicBezTo>
                  <a:cubicBezTo>
                    <a:pt x="2051050" y="8890"/>
                    <a:pt x="2051050" y="7620"/>
                    <a:pt x="2052320" y="6350"/>
                  </a:cubicBezTo>
                  <a:cubicBezTo>
                    <a:pt x="2053590" y="5080"/>
                    <a:pt x="2054860" y="5080"/>
                    <a:pt x="2056130" y="3810"/>
                  </a:cubicBezTo>
                  <a:cubicBezTo>
                    <a:pt x="2057400" y="3810"/>
                    <a:pt x="2058670" y="2540"/>
                    <a:pt x="2059940" y="2540"/>
                  </a:cubicBezTo>
                  <a:cubicBezTo>
                    <a:pt x="2061210" y="2540"/>
                    <a:pt x="2062480" y="2540"/>
                    <a:pt x="2063750" y="2540"/>
                  </a:cubicBezTo>
                  <a:cubicBezTo>
                    <a:pt x="2065020" y="2540"/>
                    <a:pt x="2066290" y="3810"/>
                    <a:pt x="2067560" y="5080"/>
                  </a:cubicBezTo>
                  <a:cubicBezTo>
                    <a:pt x="2068830" y="6350"/>
                    <a:pt x="2070100" y="6350"/>
                    <a:pt x="2071370" y="7620"/>
                  </a:cubicBezTo>
                  <a:cubicBezTo>
                    <a:pt x="2072640" y="8890"/>
                    <a:pt x="2072640" y="10160"/>
                    <a:pt x="2072640" y="11430"/>
                  </a:cubicBezTo>
                  <a:cubicBezTo>
                    <a:pt x="2072640" y="12700"/>
                    <a:pt x="2073910" y="13970"/>
                    <a:pt x="2073910" y="15240"/>
                  </a:cubicBezTo>
                  <a:cubicBezTo>
                    <a:pt x="2073910" y="16510"/>
                    <a:pt x="2073910" y="17780"/>
                    <a:pt x="2073910" y="19050"/>
                  </a:cubicBezTo>
                  <a:cubicBezTo>
                    <a:pt x="2073910" y="20320"/>
                    <a:pt x="2072640" y="21590"/>
                    <a:pt x="2071370" y="22860"/>
                  </a:cubicBezTo>
                  <a:cubicBezTo>
                    <a:pt x="2070100" y="24130"/>
                    <a:pt x="2070100" y="24130"/>
                    <a:pt x="2068830" y="25400"/>
                  </a:cubicBezTo>
                  <a:cubicBezTo>
                    <a:pt x="2067560" y="26670"/>
                    <a:pt x="2066290" y="27940"/>
                    <a:pt x="2065020" y="27940"/>
                  </a:cubicBezTo>
                  <a:cubicBezTo>
                    <a:pt x="2063750" y="27940"/>
                    <a:pt x="2061210" y="27940"/>
                    <a:pt x="2061210" y="27940"/>
                  </a:cubicBezTo>
                  <a:cubicBezTo>
                    <a:pt x="2061210" y="27940"/>
                    <a:pt x="2028190" y="27940"/>
                    <a:pt x="2006600" y="27940"/>
                  </a:cubicBezTo>
                  <a:cubicBezTo>
                    <a:pt x="1972310" y="27940"/>
                    <a:pt x="1926590" y="27940"/>
                    <a:pt x="1877060" y="27940"/>
                  </a:cubicBezTo>
                  <a:cubicBezTo>
                    <a:pt x="1808480" y="27940"/>
                    <a:pt x="1714500" y="27940"/>
                    <a:pt x="1630680" y="27940"/>
                  </a:cubicBezTo>
                  <a:cubicBezTo>
                    <a:pt x="1543050" y="27940"/>
                    <a:pt x="1446530" y="27940"/>
                    <a:pt x="1363980" y="27940"/>
                  </a:cubicBezTo>
                  <a:cubicBezTo>
                    <a:pt x="1292860" y="27940"/>
                    <a:pt x="1214120" y="27940"/>
                    <a:pt x="1164590" y="27940"/>
                  </a:cubicBezTo>
                  <a:cubicBezTo>
                    <a:pt x="1134110" y="27940"/>
                    <a:pt x="1117600" y="29210"/>
                    <a:pt x="1092200" y="29210"/>
                  </a:cubicBezTo>
                  <a:cubicBezTo>
                    <a:pt x="1065530" y="29210"/>
                    <a:pt x="1040130" y="29210"/>
                    <a:pt x="1010920" y="29210"/>
                  </a:cubicBezTo>
                  <a:cubicBezTo>
                    <a:pt x="976630" y="29210"/>
                    <a:pt x="942340" y="29210"/>
                    <a:pt x="901700" y="29210"/>
                  </a:cubicBezTo>
                  <a:cubicBezTo>
                    <a:pt x="850900" y="29210"/>
                    <a:pt x="791210" y="29210"/>
                    <a:pt x="732790" y="29210"/>
                  </a:cubicBezTo>
                  <a:cubicBezTo>
                    <a:pt x="669290" y="29210"/>
                    <a:pt x="600710" y="29210"/>
                    <a:pt x="533400" y="29210"/>
                  </a:cubicBezTo>
                  <a:cubicBezTo>
                    <a:pt x="463550" y="29210"/>
                    <a:pt x="393700" y="30480"/>
                    <a:pt x="320040" y="30480"/>
                  </a:cubicBezTo>
                  <a:cubicBezTo>
                    <a:pt x="241300" y="30480"/>
                    <a:pt x="129540" y="30480"/>
                    <a:pt x="76200" y="30480"/>
                  </a:cubicBezTo>
                  <a:cubicBezTo>
                    <a:pt x="49530" y="30480"/>
                    <a:pt x="25400" y="31750"/>
                    <a:pt x="16510" y="31750"/>
                  </a:cubicBezTo>
                  <a:cubicBezTo>
                    <a:pt x="13970" y="31750"/>
                    <a:pt x="12700" y="31750"/>
                    <a:pt x="11430" y="31750"/>
                  </a:cubicBezTo>
                  <a:cubicBezTo>
                    <a:pt x="10160" y="31750"/>
                    <a:pt x="10160" y="29210"/>
                    <a:pt x="8890" y="29210"/>
                  </a:cubicBezTo>
                  <a:cubicBezTo>
                    <a:pt x="7620" y="27940"/>
                    <a:pt x="6350" y="29210"/>
                    <a:pt x="5080" y="27940"/>
                  </a:cubicBezTo>
                  <a:cubicBezTo>
                    <a:pt x="3810" y="26670"/>
                    <a:pt x="3810" y="25400"/>
                    <a:pt x="2540" y="24130"/>
                  </a:cubicBezTo>
                  <a:cubicBezTo>
                    <a:pt x="2540" y="22860"/>
                    <a:pt x="1270" y="22860"/>
                    <a:pt x="1270" y="21590"/>
                  </a:cubicBezTo>
                  <a:cubicBezTo>
                    <a:pt x="1270" y="20320"/>
                    <a:pt x="0" y="19050"/>
                    <a:pt x="0" y="17780"/>
                  </a:cubicBezTo>
                  <a:cubicBezTo>
                    <a:pt x="0" y="16510"/>
                    <a:pt x="0" y="15240"/>
                    <a:pt x="0" y="13970"/>
                  </a:cubicBezTo>
                  <a:cubicBezTo>
                    <a:pt x="0" y="12700"/>
                    <a:pt x="1270" y="11430"/>
                    <a:pt x="1270" y="10160"/>
                  </a:cubicBezTo>
                  <a:cubicBezTo>
                    <a:pt x="1270" y="8890"/>
                    <a:pt x="1270" y="7620"/>
                    <a:pt x="2540" y="6350"/>
                  </a:cubicBezTo>
                  <a:cubicBezTo>
                    <a:pt x="2540" y="5080"/>
                    <a:pt x="3810" y="5080"/>
                    <a:pt x="5080" y="3810"/>
                  </a:cubicBezTo>
                  <a:cubicBezTo>
                    <a:pt x="6350" y="2540"/>
                    <a:pt x="7620" y="2540"/>
                    <a:pt x="8890" y="1270"/>
                  </a:cubicBezTo>
                  <a:cubicBezTo>
                    <a:pt x="10160" y="1270"/>
                    <a:pt x="10160" y="0"/>
                    <a:pt x="11430" y="0"/>
                  </a:cubicBezTo>
                  <a:cubicBezTo>
                    <a:pt x="12700" y="0"/>
                    <a:pt x="16510" y="0"/>
                    <a:pt x="16510" y="0"/>
                  </a:cubicBezTo>
                </a:path>
              </a:pathLst>
            </a:custGeom>
            <a:solidFill>
              <a:srgbClr val="EFA966"/>
            </a:solidFill>
            <a:ln>
              <a:noFill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작성페이지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67" t="10419" r="5164" b="7949"/>
          <a:stretch>
            <a:fillRect/>
          </a:stretch>
        </p:blipFill>
        <p:spPr>
          <a:xfrm>
            <a:off x="775869" y="1708973"/>
            <a:ext cx="13109367" cy="6455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1324" y="4026192"/>
            <a:ext cx="3731435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페이지를 통해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상세페이지로 이동하면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상세글을 볼 수 있습니다.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964333" y="1813748"/>
            <a:ext cx="8398113" cy="563391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flipV="1">
            <a:off x="11864594" y="5023597"/>
            <a:ext cx="2296599" cy="15802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961" t="14551" r="25010" b="10145"/>
          <a:stretch>
            <a:fillRect/>
          </a:stretch>
        </p:blipFill>
        <p:spPr>
          <a:xfrm>
            <a:off x="9144000" y="1028700"/>
            <a:ext cx="7626316" cy="5944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3967" t="13491" r="25179" b="11346"/>
          <a:stretch>
            <a:fillRect/>
          </a:stretch>
        </p:blipFill>
        <p:spPr>
          <a:xfrm>
            <a:off x="1218411" y="1028700"/>
            <a:ext cx="7468083" cy="59444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05572" y="6410162"/>
            <a:ext cx="3402138" cy="478784"/>
            <a:chOff x="0" y="0"/>
            <a:chExt cx="896036" cy="126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0094" y="8570772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이동합니다.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35148" y="8462508"/>
            <a:ext cx="3964335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페이지를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페이지로 이동합니다.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88228" y="8229146"/>
            <a:ext cx="5848052" cy="14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완료 버튼과 미완료 버튼 두가지 종류의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버튼이 있으며 처리완료 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리스트페이지로 이동합니다.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464118" y="6410162"/>
            <a:ext cx="3402138" cy="478784"/>
            <a:chOff x="0" y="0"/>
            <a:chExt cx="896036" cy="126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046648" y="1107490"/>
            <a:ext cx="1790343" cy="636803"/>
            <a:chOff x="0" y="0"/>
            <a:chExt cx="471531" cy="167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41168" y="1107490"/>
            <a:ext cx="1790343" cy="636803"/>
            <a:chOff x="0" y="0"/>
            <a:chExt cx="471531" cy="1677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 l="53880" t="81024" r="25179" b="11346"/>
          <a:stretch>
            <a:fillRect/>
          </a:stretch>
        </p:blipFill>
        <p:spPr>
          <a:xfrm>
            <a:off x="5505572" y="7142667"/>
            <a:ext cx="5478535" cy="10749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l="67165" t="82211" r="26049" b="10934"/>
          <a:stretch>
            <a:fillRect/>
          </a:stretch>
        </p:blipFill>
        <p:spPr>
          <a:xfrm>
            <a:off x="10494248" y="7142667"/>
            <a:ext cx="1975620" cy="1074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박진영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수정페이지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1457" y="4882515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공통 페이지</a:t>
            </a:r>
          </a:p>
        </p:txBody>
      </p:sp>
      <p:sp>
        <p:nvSpPr>
          <p:cNvPr id="7" name="AutoShape 7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8613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헤더 클릭시 리스트 페이지 이동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969"/>
            <a:ext cx="9426292" cy="43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latin typeface="TT Commons Pro"/>
              </a:rPr>
              <a:t>CSS 이미지 애니메이션 슬라이드(자동, 버튼)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푸터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593" t="6271" r="1593"/>
          <a:stretch>
            <a:fillRect/>
          </a:stretch>
        </p:blipFill>
        <p:spPr>
          <a:xfrm>
            <a:off x="2037530" y="1702509"/>
            <a:ext cx="14463844" cy="75557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802" y="372174"/>
            <a:ext cx="2424072" cy="133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49"/>
              </a:lnSpc>
            </a:pPr>
            <a:r>
              <a:rPr lang="en-US" sz="9949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085174" y="4696985"/>
            <a:ext cx="1461887" cy="89303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4939350" y="6400059"/>
            <a:ext cx="3901148" cy="3411587"/>
            <a:chOff x="-140912" y="-222600"/>
            <a:chExt cx="1027463" cy="898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856" cy="370692"/>
            </a:xfrm>
            <a:custGeom>
              <a:avLst/>
              <a:gdLst/>
              <a:ahLst/>
              <a:cxnLst/>
              <a:rect l="l" t="t" r="r" b="b"/>
              <a:pathLst>
                <a:path w="816856" h="370692">
                  <a:moveTo>
                    <a:pt x="127305" y="0"/>
                  </a:moveTo>
                  <a:lnTo>
                    <a:pt x="689551" y="0"/>
                  </a:lnTo>
                  <a:cubicBezTo>
                    <a:pt x="759859" y="0"/>
                    <a:pt x="816856" y="56997"/>
                    <a:pt x="816856" y="127305"/>
                  </a:cubicBezTo>
                  <a:lnTo>
                    <a:pt x="816856" y="243387"/>
                  </a:lnTo>
                  <a:cubicBezTo>
                    <a:pt x="816856" y="313695"/>
                    <a:pt x="759859" y="370692"/>
                    <a:pt x="689551" y="370692"/>
                  </a:cubicBezTo>
                  <a:lnTo>
                    <a:pt x="127305" y="370692"/>
                  </a:lnTo>
                  <a:cubicBezTo>
                    <a:pt x="56997" y="370692"/>
                    <a:pt x="0" y="313695"/>
                    <a:pt x="0" y="243387"/>
                  </a:cubicBezTo>
                  <a:lnTo>
                    <a:pt x="0" y="127305"/>
                  </a:lnTo>
                  <a:cubicBezTo>
                    <a:pt x="0" y="56997"/>
                    <a:pt x="56997" y="0"/>
                    <a:pt x="127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140912" y="-222600"/>
              <a:ext cx="1027463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수정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58634" y="6400060"/>
            <a:ext cx="3817046" cy="3411590"/>
            <a:chOff x="-41477" y="-218235"/>
            <a:chExt cx="1005312" cy="898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7865" cy="312498"/>
            </a:xfrm>
            <a:custGeom>
              <a:avLst/>
              <a:gdLst/>
              <a:ahLst/>
              <a:cxnLst/>
              <a:rect l="l" t="t" r="r" b="b"/>
              <a:pathLst>
                <a:path w="767865" h="312498">
                  <a:moveTo>
                    <a:pt x="135428" y="0"/>
                  </a:moveTo>
                  <a:lnTo>
                    <a:pt x="632438" y="0"/>
                  </a:lnTo>
                  <a:cubicBezTo>
                    <a:pt x="668355" y="0"/>
                    <a:pt x="702802" y="14268"/>
                    <a:pt x="728200" y="39666"/>
                  </a:cubicBezTo>
                  <a:cubicBezTo>
                    <a:pt x="753597" y="65063"/>
                    <a:pt x="767865" y="99510"/>
                    <a:pt x="767865" y="135428"/>
                  </a:cubicBezTo>
                  <a:lnTo>
                    <a:pt x="767865" y="177071"/>
                  </a:lnTo>
                  <a:cubicBezTo>
                    <a:pt x="767865" y="212988"/>
                    <a:pt x="753597" y="247435"/>
                    <a:pt x="728200" y="272833"/>
                  </a:cubicBezTo>
                  <a:cubicBezTo>
                    <a:pt x="702802" y="298230"/>
                    <a:pt x="668355" y="312498"/>
                    <a:pt x="632438" y="312498"/>
                  </a:cubicBezTo>
                  <a:lnTo>
                    <a:pt x="135428" y="312498"/>
                  </a:lnTo>
                  <a:cubicBezTo>
                    <a:pt x="99510" y="312498"/>
                    <a:pt x="65063" y="298230"/>
                    <a:pt x="39666" y="272833"/>
                  </a:cubicBezTo>
                  <a:cubicBezTo>
                    <a:pt x="14268" y="247435"/>
                    <a:pt x="0" y="212988"/>
                    <a:pt x="0" y="177071"/>
                  </a:cubicBezTo>
                  <a:lnTo>
                    <a:pt x="0" y="135428"/>
                  </a:lnTo>
                  <a:cubicBezTo>
                    <a:pt x="0" y="99510"/>
                    <a:pt x="14268" y="65063"/>
                    <a:pt x="39666" y="39666"/>
                  </a:cubicBezTo>
                  <a:cubicBezTo>
                    <a:pt x="65063" y="14268"/>
                    <a:pt x="99510" y="0"/>
                    <a:pt x="1354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41477" y="-218235"/>
              <a:ext cx="1005312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취소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8448" y="475349"/>
            <a:ext cx="11630504" cy="6472484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flipH="1">
            <a:off x="8587949" y="6428758"/>
            <a:ext cx="1134436" cy="86381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11278789" y="6453023"/>
            <a:ext cx="1537328" cy="77564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651874" y="5965927"/>
            <a:ext cx="953039" cy="6134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04913" y="5965927"/>
            <a:ext cx="953039" cy="613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95877"/>
            <a:ext cx="10371121" cy="716242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3826638" y="1044957"/>
            <a:ext cx="1461887" cy="89303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V="1">
            <a:off x="11702993" y="4203087"/>
            <a:ext cx="935935" cy="86579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5486400" y="-577720"/>
            <a:ext cx="3769344" cy="1186517"/>
            <a:chOff x="0" y="0"/>
            <a:chExt cx="811422" cy="31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422" cy="312498"/>
            </a:xfrm>
            <a:custGeom>
              <a:avLst/>
              <a:gdLst/>
              <a:ahLst/>
              <a:cxnLst/>
              <a:rect l="l" t="t" r="r" b="b"/>
              <a:pathLst>
                <a:path w="811422" h="312498">
                  <a:moveTo>
                    <a:pt x="128158" y="0"/>
                  </a:moveTo>
                  <a:lnTo>
                    <a:pt x="683264" y="0"/>
                  </a:lnTo>
                  <a:cubicBezTo>
                    <a:pt x="717254" y="0"/>
                    <a:pt x="749851" y="13502"/>
                    <a:pt x="773885" y="37537"/>
                  </a:cubicBezTo>
                  <a:cubicBezTo>
                    <a:pt x="797920" y="61571"/>
                    <a:pt x="811422" y="94168"/>
                    <a:pt x="811422" y="128158"/>
                  </a:cubicBezTo>
                  <a:lnTo>
                    <a:pt x="811422" y="184340"/>
                  </a:lnTo>
                  <a:cubicBezTo>
                    <a:pt x="811422" y="255120"/>
                    <a:pt x="754044" y="312498"/>
                    <a:pt x="683264" y="312498"/>
                  </a:cubicBezTo>
                  <a:lnTo>
                    <a:pt x="128158" y="312498"/>
                  </a:lnTo>
                  <a:cubicBezTo>
                    <a:pt x="57378" y="312498"/>
                    <a:pt x="0" y="255120"/>
                    <a:pt x="0" y="184340"/>
                  </a:cubicBezTo>
                  <a:lnTo>
                    <a:pt x="0" y="128158"/>
                  </a:lnTo>
                  <a:cubicBezTo>
                    <a:pt x="0" y="57378"/>
                    <a:pt x="57378" y="0"/>
                    <a:pt x="128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헤더의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글자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리스트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38928" y="1465695"/>
            <a:ext cx="4422968" cy="3411587"/>
            <a:chOff x="0" y="-85725"/>
            <a:chExt cx="1164897" cy="898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4897" cy="714005"/>
            </a:xfrm>
            <a:custGeom>
              <a:avLst/>
              <a:gdLst/>
              <a:ahLst/>
              <a:cxnLst/>
              <a:rect l="l" t="t" r="r" b="b"/>
              <a:pathLst>
                <a:path w="1164897" h="714005">
                  <a:moveTo>
                    <a:pt x="89270" y="0"/>
                  </a:moveTo>
                  <a:lnTo>
                    <a:pt x="1075627" y="0"/>
                  </a:lnTo>
                  <a:cubicBezTo>
                    <a:pt x="1124929" y="0"/>
                    <a:pt x="1164897" y="39967"/>
                    <a:pt x="1164897" y="89270"/>
                  </a:cubicBezTo>
                  <a:lnTo>
                    <a:pt x="1164897" y="624735"/>
                  </a:lnTo>
                  <a:cubicBezTo>
                    <a:pt x="1164897" y="674038"/>
                    <a:pt x="1124929" y="714005"/>
                    <a:pt x="1075627" y="714005"/>
                  </a:cubicBezTo>
                  <a:lnTo>
                    <a:pt x="89270" y="714005"/>
                  </a:lnTo>
                  <a:cubicBezTo>
                    <a:pt x="65594" y="714005"/>
                    <a:pt x="42888" y="704600"/>
                    <a:pt x="26147" y="687859"/>
                  </a:cubicBezTo>
                  <a:cubicBezTo>
                    <a:pt x="9405" y="671117"/>
                    <a:pt x="0" y="648411"/>
                    <a:pt x="0" y="624735"/>
                  </a:cubicBezTo>
                  <a:lnTo>
                    <a:pt x="0" y="89270"/>
                  </a:lnTo>
                  <a:cubicBezTo>
                    <a:pt x="0" y="39967"/>
                    <a:pt x="39967" y="0"/>
                    <a:pt x="8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046301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CSS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이미지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애니메이션을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 smtClean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활용해서</a:t>
              </a:r>
              <a:r>
                <a:rPr lang="en-US" sz="2999" dirty="0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자동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및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구현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113890" y="8633218"/>
            <a:ext cx="1964753" cy="20617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13040541" y="6984203"/>
            <a:ext cx="3086106" cy="3339261"/>
            <a:chOff x="-10035" y="-373356"/>
            <a:chExt cx="812800" cy="8794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1486" cy="132764"/>
            </a:xfrm>
            <a:custGeom>
              <a:avLst/>
              <a:gdLst/>
              <a:ahLst/>
              <a:cxnLst/>
              <a:rect l="l" t="t" r="r" b="b"/>
              <a:pathLst>
                <a:path w="181486" h="132764">
                  <a:moveTo>
                    <a:pt x="66382" y="0"/>
                  </a:moveTo>
                  <a:lnTo>
                    <a:pt x="115104" y="0"/>
                  </a:lnTo>
                  <a:cubicBezTo>
                    <a:pt x="132710" y="0"/>
                    <a:pt x="149595" y="6994"/>
                    <a:pt x="162044" y="19443"/>
                  </a:cubicBezTo>
                  <a:cubicBezTo>
                    <a:pt x="174493" y="31892"/>
                    <a:pt x="181486" y="48776"/>
                    <a:pt x="181486" y="66382"/>
                  </a:cubicBezTo>
                  <a:lnTo>
                    <a:pt x="181486" y="66382"/>
                  </a:lnTo>
                  <a:cubicBezTo>
                    <a:pt x="181486" y="103044"/>
                    <a:pt x="151766" y="132764"/>
                    <a:pt x="115104" y="132764"/>
                  </a:cubicBezTo>
                  <a:lnTo>
                    <a:pt x="66382" y="132764"/>
                  </a:lnTo>
                  <a:cubicBezTo>
                    <a:pt x="48776" y="132764"/>
                    <a:pt x="31892" y="125770"/>
                    <a:pt x="19443" y="113321"/>
                  </a:cubicBezTo>
                  <a:cubicBezTo>
                    <a:pt x="6994" y="100872"/>
                    <a:pt x="0" y="83988"/>
                    <a:pt x="0" y="66382"/>
                  </a:cubicBezTo>
                  <a:lnTo>
                    <a:pt x="0" y="66382"/>
                  </a:lnTo>
                  <a:cubicBezTo>
                    <a:pt x="0" y="48776"/>
                    <a:pt x="6994" y="31892"/>
                    <a:pt x="19443" y="19443"/>
                  </a:cubicBezTo>
                  <a:cubicBezTo>
                    <a:pt x="31892" y="6994"/>
                    <a:pt x="48776" y="0"/>
                    <a:pt x="66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10035" y="-373356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푸터</a:t>
              </a:r>
              <a:r>
                <a:rPr lang="en-US" sz="2300" dirty="0">
                  <a:solidFill>
                    <a:srgbClr val="000000"/>
                  </a:solidFill>
                  <a:ea typeface="TT Interphases Bold"/>
                </a:rPr>
                <a:t>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570349"/>
            <a:ext cx="3224028" cy="207510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51221" y="4510968"/>
            <a:ext cx="3172463" cy="2041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91557"/>
            <a:ext cx="6096000" cy="998485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3" name="AutoShape 3"/>
          <p:cNvSpPr/>
          <p:nvPr/>
        </p:nvSpPr>
        <p:spPr>
          <a:xfrm>
            <a:off x="6096000" y="2191557"/>
            <a:ext cx="6096000" cy="998485"/>
          </a:xfrm>
          <a:prstGeom prst="rect">
            <a:avLst/>
          </a:prstGeom>
          <a:solidFill>
            <a:srgbClr val="687E92"/>
          </a:solidFill>
        </p:spPr>
      </p:sp>
      <p:sp>
        <p:nvSpPr>
          <p:cNvPr id="4" name="AutoShape 4"/>
          <p:cNvSpPr/>
          <p:nvPr/>
        </p:nvSpPr>
        <p:spPr>
          <a:xfrm>
            <a:off x="12192000" y="2191557"/>
            <a:ext cx="6096000" cy="998485"/>
          </a:xfrm>
          <a:prstGeom prst="rect">
            <a:avLst/>
          </a:prstGeom>
          <a:solidFill>
            <a:srgbClr val="A69685"/>
          </a:solid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04502"/>
              </p:ext>
            </p:extLst>
          </p:nvPr>
        </p:nvGraphicFramePr>
        <p:xfrm>
          <a:off x="472127" y="3228142"/>
          <a:ext cx="4824720" cy="7133800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016">
                <a:tc gridSpan="2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요구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명세서에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있는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다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있어서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좋았다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a typeface="TT Commons Pro"/>
                        </a:rPr>
                        <a:t>요구 명세서에 있는 기능을 다 구현 할 수 있어서 좋았다.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했을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때 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되면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자신감이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생겼다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기능을 구현 했을 때 잘 되면 자신감이 생겼다.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사소한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발견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사소한 실수 다수 발견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체크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박스로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완료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미완료를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체크하고싶었는데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아쉽다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라디오 박스로 완료 미완료를 체크하고싶었는데 하지못해서 아쉽다.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872670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피드백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526" y="2521306"/>
            <a:ext cx="466511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김영범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05031" y="2521306"/>
            <a:ext cx="112476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박진영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3016" y="2521306"/>
            <a:ext cx="397852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김진아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01400" y="133512"/>
            <a:ext cx="994836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17625"/>
              </p:ext>
            </p:extLst>
          </p:nvPr>
        </p:nvGraphicFramePr>
        <p:xfrm>
          <a:off x="6564526" y="3228142"/>
          <a:ext cx="4824720" cy="7034785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18">
                <a:tc rowSpan="2" gridSpan="2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사람들의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endParaRPr lang="en-US" sz="1100" dirty="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보면서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더욱더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이해도가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올라간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결과에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통해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00"/>
                          </a:solidFill>
                          <a:ea typeface="TT Commons Pro"/>
                        </a:rPr>
                        <a:t>커뮤니케이션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상승한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941">
                <a:tc gridSpan="2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207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팀원들에게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도움을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주고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싶은데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그러지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못한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팀원들에게 더 도움을 주고 싶은데 그러지 못한 것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12637"/>
              </p:ext>
            </p:extLst>
          </p:nvPr>
        </p:nvGraphicFramePr>
        <p:xfrm>
          <a:off x="12565714" y="3147180"/>
          <a:ext cx="5185915" cy="7053777"/>
        </p:xfrm>
        <a:graphic>
          <a:graphicData uri="http://schemas.openxmlformats.org/drawingml/2006/table">
            <a:tbl>
              <a:tblPr/>
              <a:tblGrid>
                <a:gridCol w="145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05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진행하면서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다시한번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복습을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있었고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새로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배운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앞으로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더</a:t>
                      </a:r>
                      <a:r>
                        <a:rPr lang="ko-KR" alt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욱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공부가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필요하다고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느꼈습니다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알고리즘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알고리즘 능력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페이지에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여행지에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함께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사진을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띄우고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수정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업로드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걸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아쉬웠습니다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상세 페이지에 여행지에 함께 사진을 띄우고 수정 업로드 하는 걸 하고 싶었는데 하지못해 아쉬웠습니다.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03489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1.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서비스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소개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00560" y="3625332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1-1 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기획</a:t>
            </a: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의도</a:t>
            </a:r>
            <a:endParaRPr lang="en-US" sz="5899" dirty="0">
              <a:solidFill>
                <a:srgbClr val="8D7C6A"/>
              </a:solidFill>
              <a:latin typeface="Nanum Square Roun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00560" y="547366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1-2  팀원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00560" y="755245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1-3  요구사항 정의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10" name="AutoShape 3"/>
          <p:cNvSpPr/>
          <p:nvPr/>
        </p:nvSpPr>
        <p:spPr>
          <a:xfrm>
            <a:off x="5358360" y="4966567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5358360" y="705576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85323" cy="10287000"/>
            <a:chOff x="0" y="0"/>
            <a:chExt cx="758043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6410" r="6698"/>
            <a:stretch>
              <a:fillRect/>
            </a:stretch>
          </p:blipFill>
          <p:spPr>
            <a:xfrm>
              <a:off x="0" y="0"/>
              <a:ext cx="7580431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77467" y="4371975"/>
            <a:ext cx="82215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F1EDE8"/>
                </a:solidFill>
                <a:ea typeface="Arita Dotum Bold"/>
              </a:rPr>
              <a:t>감사합니다!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30697" y="0"/>
            <a:ext cx="11357303" cy="10287000"/>
          </a:xfrm>
          <a:prstGeom prst="rect">
            <a:avLst/>
          </a:prstGeom>
          <a:solidFill>
            <a:srgbClr val="A69685"/>
          </a:solidFill>
        </p:spPr>
      </p:sp>
      <p:grpSp>
        <p:nvGrpSpPr>
          <p:cNvPr id="3" name="Group 3"/>
          <p:cNvGrpSpPr/>
          <p:nvPr/>
        </p:nvGrpSpPr>
        <p:grpSpPr>
          <a:xfrm>
            <a:off x="1029423" y="6228559"/>
            <a:ext cx="345954" cy="34595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87E9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9423" y="7296453"/>
            <a:ext cx="345954" cy="34595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D7C6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9423" y="6762506"/>
            <a:ext cx="345954" cy="34595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2ABC1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06327" y="1000125"/>
            <a:ext cx="563965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기획</a:t>
            </a:r>
            <a:r>
              <a:rPr lang="en-US" sz="4500" dirty="0">
                <a:solidFill>
                  <a:srgbClr val="000000"/>
                </a:solidFill>
                <a:ea typeface="Nanum Square Round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의도</a:t>
            </a:r>
            <a:endParaRPr lang="en-US" sz="4500" dirty="0">
              <a:solidFill>
                <a:srgbClr val="000000"/>
              </a:solidFill>
              <a:ea typeface="Nanum Square Rou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1365" y="1986430"/>
            <a:ext cx="3033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코로나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규제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ea typeface="Nanum Square Round Light Bold"/>
              </a:rPr>
              <a:t>완화</a:t>
            </a: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rgbClr val="000000"/>
                </a:solidFill>
                <a:ea typeface="Nanum Square Round Light Bold"/>
              </a:rPr>
              <a:t>해외 여행 급증</a:t>
            </a:r>
            <a:endParaRPr lang="en-US" sz="2400" dirty="0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9749" y="5577497"/>
            <a:ext cx="2625187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ea typeface="Nanum Square Round Bold Bold"/>
              </a:rPr>
              <a:t>개발 중점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8457" y="6176406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간편하게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9109" y="6713163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작성와 수정이 용이하게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8457" y="7249920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완료 일정 관리 가능하게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31409" y="348553"/>
            <a:ext cx="10956591" cy="3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1"/>
              </a:lnSpc>
            </a:pPr>
            <a:r>
              <a:rPr lang="en-US" sz="4632" dirty="0">
                <a:solidFill>
                  <a:srgbClr val="000000"/>
                </a:solidFill>
                <a:ea typeface="Arita Dotum Bold"/>
              </a:rPr>
              <a:t>전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세계적으로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출입국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규제가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완화되고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,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코로나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19가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엔데믹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국면을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맞이하면서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국내외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수요가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크게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증가함으로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인해서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  <a:spcBef>
                <a:spcPct val="0"/>
              </a:spcBef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일정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관리를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편하게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하기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위해서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8382" y="3794926"/>
            <a:ext cx="9790542" cy="550718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277600" y="9663113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301381"/>
              </p:ext>
            </p:extLst>
          </p:nvPr>
        </p:nvGraphicFramePr>
        <p:xfrm>
          <a:off x="2438400" y="4229100"/>
          <a:ext cx="13182600" cy="4419601"/>
        </p:xfrm>
        <a:graphic>
          <a:graphicData uri="http://schemas.openxmlformats.org/drawingml/2006/table">
            <a:tbl>
              <a:tblPr/>
              <a:tblGrid>
                <a:gridCol w="461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8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8606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구성원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직책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담당</a:t>
                      </a:r>
                      <a:r>
                        <a:rPr lang="en-US" sz="3000" spc="120" dirty="0">
                          <a:solidFill>
                            <a:srgbClr val="000000"/>
                          </a:solidFill>
                          <a:ea typeface="TT Commons Pro Bold"/>
                        </a:rPr>
                        <a:t> </a:t>
                      </a: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기능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리스트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수정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공통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작성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상세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546063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1600200" y="1181100"/>
            <a:ext cx="989882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팀원</a:t>
            </a:r>
            <a:r>
              <a:rPr lang="en-US" sz="6000" dirty="0">
                <a:solidFill>
                  <a:srgbClr val="F1EDE8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소개</a:t>
            </a:r>
            <a:endParaRPr lang="en-US" sz="6000" dirty="0">
              <a:solidFill>
                <a:srgbClr val="F1EDE8"/>
              </a:solidFill>
              <a:ea typeface="Arita Dot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277600" y="44948"/>
            <a:ext cx="99527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5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26415" y="135449"/>
            <a:ext cx="1032380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요구명세서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47" t="514" b="52813"/>
          <a:stretch>
            <a:fillRect/>
          </a:stretch>
        </p:blipFill>
        <p:spPr>
          <a:xfrm>
            <a:off x="126415" y="1594535"/>
            <a:ext cx="9017585" cy="31632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47328" b="514"/>
          <a:stretch>
            <a:fillRect/>
          </a:stretch>
        </p:blipFill>
        <p:spPr>
          <a:xfrm>
            <a:off x="9359474" y="5059677"/>
            <a:ext cx="8754981" cy="34270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5465" y="4853622"/>
            <a:ext cx="8998535" cy="38720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16102"/>
          <a:stretch>
            <a:fillRect/>
          </a:stretch>
        </p:blipFill>
        <p:spPr>
          <a:xfrm>
            <a:off x="9359474" y="1621104"/>
            <a:ext cx="8754981" cy="32834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83493"/>
          <a:stretch>
            <a:fillRect/>
          </a:stretch>
        </p:blipFill>
        <p:spPr>
          <a:xfrm>
            <a:off x="164515" y="8926308"/>
            <a:ext cx="8998535" cy="6639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77600" y="9652512"/>
            <a:ext cx="99367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404908" y="4665143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404908" y="631017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675598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2.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프로젝트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개요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47108" y="3323546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2-1  개발 환경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7108" y="48746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2-2  작업 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7108" y="65684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2-3  시스템 구조</a:t>
            </a:r>
          </a:p>
        </p:txBody>
      </p:sp>
      <p:sp>
        <p:nvSpPr>
          <p:cNvPr id="9" name="AutoShape 9"/>
          <p:cNvSpPr/>
          <p:nvPr/>
        </p:nvSpPr>
        <p:spPr>
          <a:xfrm>
            <a:off x="5404908" y="8083161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47108" y="8321286"/>
            <a:ext cx="7455640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2-4  db 구성 &amp; 테이블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1" y="29146"/>
            <a:ext cx="70866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338062"/>
            <a:ext cx="9666719" cy="998485"/>
          </a:xfrm>
          <a:prstGeom prst="rect">
            <a:avLst/>
          </a:prstGeom>
          <a:solidFill>
            <a:srgbClr val="F1EDE8"/>
          </a:solidFill>
        </p:spPr>
      </p:sp>
      <p:sp>
        <p:nvSpPr>
          <p:cNvPr id="3" name="AutoShape 3"/>
          <p:cNvSpPr/>
          <p:nvPr/>
        </p:nvSpPr>
        <p:spPr>
          <a:xfrm>
            <a:off x="9666719" y="2338062"/>
            <a:ext cx="4468916" cy="998485"/>
          </a:xfrm>
          <a:prstGeom prst="rect">
            <a:avLst/>
          </a:prstGeom>
          <a:solidFill>
            <a:srgbClr val="DFCAA6"/>
          </a:solidFill>
        </p:spPr>
      </p:sp>
      <p:sp>
        <p:nvSpPr>
          <p:cNvPr id="4" name="AutoShape 4"/>
          <p:cNvSpPr/>
          <p:nvPr/>
        </p:nvSpPr>
        <p:spPr>
          <a:xfrm>
            <a:off x="14135635" y="2338062"/>
            <a:ext cx="4152365" cy="998485"/>
          </a:xfrm>
          <a:prstGeom prst="rect">
            <a:avLst/>
          </a:prstGeom>
          <a:solidFill>
            <a:srgbClr val="8D7C6A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819" r="2650"/>
          <a:stretch>
            <a:fillRect/>
          </a:stretch>
        </p:blipFill>
        <p:spPr>
          <a:xfrm>
            <a:off x="9666719" y="3743375"/>
            <a:ext cx="1889780" cy="19253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01177" y="3745684"/>
            <a:ext cx="1923013" cy="19230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406" y="3566832"/>
            <a:ext cx="2101865" cy="21018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16272" y="3841000"/>
            <a:ext cx="1648845" cy="16488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12234" r="11418"/>
          <a:stretch>
            <a:fillRect/>
          </a:stretch>
        </p:blipFill>
        <p:spPr>
          <a:xfrm>
            <a:off x="14275319" y="3841000"/>
            <a:ext cx="2178533" cy="14267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453852" y="3845414"/>
            <a:ext cx="1561530" cy="156153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99468" y="6271081"/>
            <a:ext cx="15526594" cy="3362325"/>
            <a:chOff x="0" y="0"/>
            <a:chExt cx="4089309" cy="8855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89309" cy="885551"/>
            </a:xfrm>
            <a:custGeom>
              <a:avLst/>
              <a:gdLst/>
              <a:ahLst/>
              <a:cxnLst/>
              <a:rect l="l" t="t" r="r" b="b"/>
              <a:pathLst>
                <a:path w="4089309" h="885551">
                  <a:moveTo>
                    <a:pt x="0" y="0"/>
                  </a:moveTo>
                  <a:lnTo>
                    <a:pt x="4089309" y="0"/>
                  </a:lnTo>
                  <a:lnTo>
                    <a:pt x="4089309" y="885551"/>
                  </a:lnTo>
                  <a:lnTo>
                    <a:pt x="0" y="885551"/>
                  </a:lnTo>
                  <a:close/>
                </a:path>
              </a:pathLst>
            </a:custGeom>
            <a:solidFill>
              <a:srgbClr val="8D7C6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014079" y="3845414"/>
            <a:ext cx="1644431" cy="164443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311398" y="7514394"/>
            <a:ext cx="1658015" cy="16580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321869" y="7484487"/>
            <a:ext cx="1617959" cy="1617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 t="13503" b="15122"/>
          <a:stretch>
            <a:fillRect/>
          </a:stretch>
        </p:blipFill>
        <p:spPr>
          <a:xfrm>
            <a:off x="9389997" y="7697991"/>
            <a:ext cx="1668623" cy="119095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910457" y="3866479"/>
            <a:ext cx="1502571" cy="15025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335521" y="7456289"/>
            <a:ext cx="1674356" cy="167435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355915" y="7542181"/>
            <a:ext cx="1557833" cy="155783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260083" y="7414368"/>
            <a:ext cx="1603635" cy="160363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8700" y="1019175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개발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환경</a:t>
            </a:r>
            <a:endParaRPr lang="en-US" sz="6000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4629" y="2606934"/>
            <a:ext cx="643954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기획</a:t>
            </a:r>
            <a:r>
              <a:rPr lang="en-US" sz="2400" spc="96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&amp; </a:t>
            </a: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디자인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96600" y="2628707"/>
            <a:ext cx="201964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프론트앤드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51745" y="2628707"/>
            <a:ext cx="26042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백앤드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321869" y="44948"/>
            <a:ext cx="990845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99468" y="6244698"/>
            <a:ext cx="342493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코드 정리 및 의사소통</a:t>
            </a:r>
          </a:p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사용한 개발 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26214"/>
            <a:ext cx="16468094" cy="44716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개발 기간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600</Words>
  <Application>Microsoft Office PowerPoint</Application>
  <PresentationFormat>사용자 지정</PresentationFormat>
  <Paragraphs>190</Paragraphs>
  <Slides>30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TT Interphases</vt:lpstr>
      <vt:lpstr>TT Commons Pro</vt:lpstr>
      <vt:lpstr>Arial</vt:lpstr>
      <vt:lpstr>TT Commons Pro Bold</vt:lpstr>
      <vt:lpstr>Nanum Square Round Bold</vt:lpstr>
      <vt:lpstr>Calibri</vt:lpstr>
      <vt:lpstr>Lato</vt:lpstr>
      <vt:lpstr>Lato Bold Italics</vt:lpstr>
      <vt:lpstr>TT Interphases Bold</vt:lpstr>
      <vt:lpstr>Arita Dotum Bold</vt:lpstr>
      <vt:lpstr>Nanum Square Round Light</vt:lpstr>
      <vt:lpstr>Nanum Square Round Light Bold</vt:lpstr>
      <vt:lpstr>Nanum Square Round Bold Bold</vt:lpstr>
      <vt:lpstr>Lato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Simple Minimalist Travel Plans Planner Presentation</dc:title>
  <cp:lastModifiedBy>Windows 사용자</cp:lastModifiedBy>
  <cp:revision>9</cp:revision>
  <dcterms:created xsi:type="dcterms:W3CDTF">2006-08-16T00:00:00Z</dcterms:created>
  <dcterms:modified xsi:type="dcterms:W3CDTF">2023-04-28T00:34:58Z</dcterms:modified>
  <dc:identifier>DAFg_xMHO8g</dc:identifier>
</cp:coreProperties>
</file>